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1" r:id="rId3"/>
    <p:sldId id="262" r:id="rId4"/>
    <p:sldId id="268" r:id="rId5"/>
    <p:sldId id="256" r:id="rId6"/>
    <p:sldId id="264" r:id="rId7"/>
    <p:sldId id="274" r:id="rId8"/>
    <p:sldId id="267" r:id="rId9"/>
    <p:sldId id="269" r:id="rId10"/>
    <p:sldId id="270" r:id="rId11"/>
    <p:sldId id="271" r:id="rId12"/>
    <p:sldId id="272" r:id="rId13"/>
    <p:sldId id="257" r:id="rId14"/>
    <p:sldId id="258" r:id="rId15"/>
    <p:sldId id="265" r:id="rId16"/>
    <p:sldId id="266" r:id="rId17"/>
    <p:sldId id="263" r:id="rId18"/>
    <p:sldId id="273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A1399-51DF-465D-9FB8-FCC74E8EC947}" type="datetimeFigureOut">
              <a:rPr lang="en-US" smtClean="0"/>
              <a:pPr/>
              <a:t>05-Oct-17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4FDAF-FA8C-454D-BFFC-689D4CF73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iddiquee1211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flower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70" y="381000"/>
            <a:ext cx="8448260" cy="6096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1" y="609600"/>
            <a:ext cx="91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685800"/>
            <a:ext cx="8001000" cy="5262979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Rule 4: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 sentence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never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থাকলে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ever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nothing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থাকলে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anything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auxiliary verb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থাকলে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Subject and tense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অনুযায়ী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আনতে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প্রশ্নবোধক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চিহ্ন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You never play football.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Do you ever play football?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I have nothing to do.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Have I anything to do?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Note – Assertive sentence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subject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যদি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nothing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তাহলে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nothing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জায়গায়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Nothing can ruin him.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what can ruin him?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ARADON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209800"/>
            <a:ext cx="1107808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>
            <a:stCxn id="3" idx="1"/>
            <a:endCxn id="3" idx="5"/>
          </p:cNvCxnSpPr>
          <p:nvPr/>
        </p:nvCxnSpPr>
        <p:spPr>
          <a:xfrm rot="16200000" flipH="1">
            <a:off x="7334911" y="2465831"/>
            <a:ext cx="915986" cy="7833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7"/>
            <a:endCxn id="3" idx="3"/>
          </p:cNvCxnSpPr>
          <p:nvPr/>
        </p:nvCxnSpPr>
        <p:spPr>
          <a:xfrm rot="16200000" flipH="1" flipV="1">
            <a:off x="7334911" y="2465831"/>
            <a:ext cx="915986" cy="7833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What-to-Do-when-nothing-to-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200400"/>
            <a:ext cx="1319988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68747470733a2f2f73332e616d617a6f6e6177732e636f6d2f776174747061642d6d656469612d736572766963652f53746f7279496d6167652f51556a46624541315078587246773d3d2d3231363533333839312e313432666438373437313831613861342e706e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572000"/>
            <a:ext cx="1430084" cy="128340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606319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Rule 5: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Everybody/ everyone/all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যুক্ত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Assertive sentence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interrogative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রুপান্তর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Everybody/ everyone/all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Subject and tense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অনুযায়ী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don’t/ didn’t/ doesn’t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v1 + verb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+?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Everybody wants to be win.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Who doesn’t wish to be win?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Everybody/All loves flowers.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Who doesn’t love flower?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Rule 6: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Nobody/none/no one interrogative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রুপান্তর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Nobody/none/no one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বাকী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Nobody could ever count my love for you.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Who could ever count my love for you?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No one can beat him.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Who can beat him?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imagesZSG3WS8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743200"/>
            <a:ext cx="1524000" cy="1166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winning crick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1676400"/>
            <a:ext cx="1447800" cy="1199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0502_0836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038600"/>
            <a:ext cx="1447800" cy="1388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smanekin3k0_files_wordpress_com201511aokijico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029200"/>
            <a:ext cx="1697691" cy="1266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 WOR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197" y="304801"/>
            <a:ext cx="2162396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981200" y="533400"/>
            <a:ext cx="4334135" cy="92333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Group  Work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780111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Transform the sentences into interrogative;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667000"/>
            <a:ext cx="6519734" cy="3539430"/>
          </a:xfrm>
          <a:prstGeom prst="rect">
            <a:avLst/>
          </a:prstGeom>
          <a:ln w="76200">
            <a:solidFill>
              <a:schemeClr val="bg2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Tea grows in plenty in Bangladesh.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 can never forget you.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They do outing for the country.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Patriotism is a very noble virtue.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She passed her time  in reading.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Everybody respects  an honest man.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Nobody likes a liar.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-1"/>
          <a:ext cx="9144000" cy="746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119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Assertive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Interrogative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57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Affirmative sentence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Smoking </a:t>
                      </a:r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bad habit.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Negative-Interrogative</a:t>
                      </a:r>
                    </a:p>
                    <a:p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Isn’t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smoking a bad habit?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57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Negative sentence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sng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didn’t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 to school yesterday.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Affirmative-Interrogative</a:t>
                      </a:r>
                    </a:p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Did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go to school yesterday?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57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Everybody/Everyone/All</a:t>
                      </a:r>
                    </a:p>
                    <a:p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Everyone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wishes to be happy.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Who + Negative-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Interro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Who</a:t>
                      </a:r>
                      <a:r>
                        <a:rPr lang="en-US" sz="2400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doesn’t wish to be happy?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705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Every/All + Noun</a:t>
                      </a: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men hate a liar.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Is there any + Noun +who +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</a:p>
                    <a:p>
                      <a:r>
                        <a:rPr lang="en-US" sz="20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 there an</a:t>
                      </a:r>
                      <a:r>
                        <a:rPr lang="en-US" sz="20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 who does not hate a liar?</a:t>
                      </a:r>
                      <a:endParaRPr lang="en-US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6905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In the middle of a sentence ‘Nothing’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Sub-’Nothing’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 knows </a:t>
                      </a:r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nothing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about it.</a:t>
                      </a:r>
                    </a:p>
                    <a:p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Nothing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is impossible.   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Anything</a:t>
                      </a:r>
                    </a:p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What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Does he know</a:t>
                      </a:r>
                      <a:r>
                        <a:rPr lang="en-US" sz="2400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anything </a:t>
                      </a:r>
                      <a:r>
                        <a:rPr lang="en-US" sz="24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about it?</a:t>
                      </a:r>
                    </a:p>
                    <a:p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What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is impossible?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990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304800"/>
          <a:ext cx="8763000" cy="635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639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Assertive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Interrogative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43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Nobody/No one/None</a:t>
                      </a:r>
                    </a:p>
                    <a:p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can do this.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Note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: Negative word-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Affirma</a:t>
                      </a:r>
                      <a:endParaRPr lang="en-US" sz="2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Nobody- any body, No-any, </a:t>
                      </a:r>
                    </a:p>
                    <a:p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None-anyone, never-ever,</a:t>
                      </a:r>
                    </a:p>
                    <a:p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Not where-any where, nothing</a:t>
                      </a:r>
                    </a:p>
                    <a:p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-anything</a:t>
                      </a: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Negative word – Affirm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Who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can do this?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sng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anyone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this?  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746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There+ is+ no /nobody /none</a:t>
                      </a:r>
                    </a:p>
                    <a:p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There is no</a:t>
                      </a:r>
                      <a:r>
                        <a:rPr lang="en-US" sz="24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hope for me. 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Who/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what+Affir-Interro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What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 the hope for me?   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91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It does not matter</a:t>
                      </a:r>
                    </a:p>
                    <a:p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does not matter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if we lose it.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What though</a:t>
                      </a:r>
                    </a:p>
                    <a:p>
                      <a:r>
                        <a:rPr lang="en-US" sz="240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What though</a:t>
                      </a:r>
                      <a:r>
                        <a:rPr lang="en-US" sz="240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if we lose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it?</a:t>
                      </a:r>
                      <a:endParaRPr lang="en-US" sz="2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8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04800"/>
            <a:ext cx="5462329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  Work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NDIVIDUAL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2057400" cy="15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7772400" cy="4708981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ransform the following sentences into interrogative sentences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 found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Razia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writing a letter.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Everybody hates a liar.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He knows how to swim.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She was not very happy.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All men must die.</a:t>
            </a:r>
          </a:p>
          <a:p>
            <a:pPr>
              <a:buFont typeface="Courier New" pitchFamily="49" charset="0"/>
              <a:buChar char="o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Everybody wishes to be happy.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370915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Pair  Work  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PAIR WORK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0"/>
            <a:ext cx="2343615" cy="1757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14400" y="1828800"/>
            <a:ext cx="7315200" cy="1077218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ransform the following sentences into interrogative sentences;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124200"/>
            <a:ext cx="7042312" cy="3046988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 can never forget you.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We are proud of our freedom fighters.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Nobody dislikes flower.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Time and tide wait for none.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My friend invited  me to pay a visit to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Cox’s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Bazar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yesterday.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438400"/>
            <a:ext cx="7010400" cy="4031873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Change the sentences into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Ass↔Int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Nobody respects him.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Bangladesh is a low lying country.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People of all ages like to watch TV.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flower is a glowing gift of nature.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does not know him?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All love her 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there anybody who does not like flower?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Wasting time is harmful for them.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EARNING ASSESSMEN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7981950" cy="219075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0"/>
            <a:ext cx="2743200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0" y="2057400"/>
            <a:ext cx="6239209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ransform the following sentences: 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 rot="19414004">
            <a:off x="904465" y="541515"/>
            <a:ext cx="2127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770811">
            <a:off x="6354004" y="402598"/>
            <a:ext cx="1877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819400"/>
            <a:ext cx="720293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Everyone respects a truthful man.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They are playing cards.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Doesn’t ice float on water?  (Ass)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Who doesn’t wish to be happy?  (Ass)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Walking is a good exercise.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Who loves a liar? (Ass)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We ought to love our country.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F07BD8E5A669812A62C2B85A19BF7940.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143000" cy="123164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UITRCE, NAGESWARI\SLIDES FOR CONTENT\CONTENT METARIALS- IMAGE\FLOWER.GIF\sunflower 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1487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imagesNRHZ6YX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3152775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8153400" cy="3970318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Md. Abu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Abdur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Siddiquee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(M.  A, B. Ed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Senior Assistant Teacher (English)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Jagarani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M. L Girls’ High School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Newashi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Nageswari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Kurigram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>siddiquee1211@gmail.com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Contact No. 01743943113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57200"/>
            <a:ext cx="6553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IDENTITY  OF  TEACHER</a:t>
            </a:r>
            <a:endParaRPr lang="en-US" sz="4000" dirty="0"/>
          </a:p>
        </p:txBody>
      </p:sp>
      <p:pic>
        <p:nvPicPr>
          <p:cNvPr id="4" name="Picture 3" descr="WIN_20170823_14_55_10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0"/>
            <a:ext cx="1905000" cy="1686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133600"/>
            <a:ext cx="6248400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Subject: English 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Subject Code: 108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Class :  8/9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Present Ss:----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Total Ss:----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Duration: 50 Minutes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Date:--/--/20--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066800"/>
            <a:ext cx="631493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IDENTITY  OF  LESSON 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OO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971800"/>
            <a:ext cx="181356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IMAGE OF CONTENT\IMAGE OF CONTENT-MINE\CLASS WORK\CLASS WORK\IDENTITY OF LES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276600"/>
            <a:ext cx="1762125" cy="105727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502926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 go to school regularly.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626774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Don’t we go to school regularly?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HOOL GOING GIR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57200"/>
            <a:ext cx="25146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3276600"/>
            <a:ext cx="596015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 doesn’t read the newspaper.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4038600"/>
            <a:ext cx="55707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Does he read the newspaper?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NEWSPA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2504661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eft-Right-Up Arrow 8"/>
          <p:cNvSpPr/>
          <p:nvPr/>
        </p:nvSpPr>
        <p:spPr>
          <a:xfrm>
            <a:off x="228600" y="4724400"/>
            <a:ext cx="8610600" cy="2133600"/>
          </a:xfrm>
          <a:prstGeom prst="leftRightUp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kind of  change have you followed?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85800" y="228600"/>
            <a:ext cx="5562600" cy="1146048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at the sentences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05000"/>
            <a:ext cx="84582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Transformation of sentences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  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Assertive  to  Interrogative </a:t>
            </a:r>
            <a:endParaRPr lang="en-US" sz="4800" b="1" dirty="0"/>
          </a:p>
        </p:txBody>
      </p:sp>
      <p:pic>
        <p:nvPicPr>
          <p:cNvPr id="3" name="Picture 2" descr="yes_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2895600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w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57600"/>
            <a:ext cx="283845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3886200" y="4114800"/>
            <a:ext cx="914400" cy="6858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685800"/>
            <a:ext cx="450302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Today’s Topic is -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RNING OUTCOMES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6858000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2209800"/>
            <a:ext cx="8350363" cy="2185214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At the end of the lesson, students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will be able to …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indentify assertive and interrogative sentences.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transform the sentences according to rules.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f-neg-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57" y="228600"/>
            <a:ext cx="8687887" cy="6400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5693866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Transformation of Sentences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 to interrogative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Rule 1: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পরিবর্তন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সাহায্যকারী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verb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যুক্ত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Assertive sentence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interrogative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রুপান্তর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sentence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যদি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affirmative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তাহলে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Auxiliary verb 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subject 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বাকী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?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Note- assertive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will, can, shall, am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থাকলে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interrogative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রুপান্তর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won’t, can’t, shan’t,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ain’t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He is in the school.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Isn’t he in the school?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You can do the work.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Can’t you do the work?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48197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733800"/>
            <a:ext cx="1982216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making basket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953000"/>
            <a:ext cx="2060730" cy="1371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ff-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685800"/>
            <a:ext cx="1676400" cy="1248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606319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Rule 2: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Auxiliary verb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যুক্ত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negative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অর্থবোধক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Assertive sentence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রুপান্তর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negative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উঠে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সাহায্যকারী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verb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প্রশ্নবোধক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চিহ্ন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He is not in the school.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Is he in the school?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I shall not go to Dhaka tomorrow.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Shall I go to Dhaka tomorrow?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Rule 3: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Auxiliary verb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বিহীন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Assertive sentence interrogative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রুপান্তর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–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Subject and tense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অনুযায়ী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don’t/ didn’t/ doesn’t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subject + v1 + verb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+?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He played good football.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Didn’t he play good football?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Assertive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He likes ice-cream.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Doesn’t he like ice-cream?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ARAD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267200"/>
            <a:ext cx="19431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CECRE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029200"/>
            <a:ext cx="1447800" cy="1251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haka-C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57400"/>
            <a:ext cx="2136483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200px-Street_Child,_Srimangal_Railway_St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1447800"/>
            <a:ext cx="1821096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05-Oct-17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917</Words>
  <Application>Microsoft Office PowerPoint</Application>
  <PresentationFormat>On-screen Show (4:3)</PresentationFormat>
  <Paragraphs>186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249</cp:revision>
  <dcterms:created xsi:type="dcterms:W3CDTF">2006-08-16T00:00:00Z</dcterms:created>
  <dcterms:modified xsi:type="dcterms:W3CDTF">2017-10-05T16:43:51Z</dcterms:modified>
</cp:coreProperties>
</file>